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Buying vs Renting — Webinar (PLACEHOLDER)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7315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Replace this file with the real webinar presentation from gulaq.com (keep the same filename).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